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9d8e47fe4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9d8e47f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d8e47fe4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d8e47f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d8e47fe4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d8e47f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d8e47fe4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d8e47f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9d8e47fe4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9d8e47f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9d8e47fe4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9d8e47fe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d8e47fe4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d8e47fe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d8e47fe4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d8e47fe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d8e47fe4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d8e47fe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9d8e47fe4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9d8e47fe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9d8e47fe4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9d8e47fe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9d8e47fe4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9d8e47f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d8e47fe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d8e47f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d8e47fe4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d8e47f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9d8e47fe4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9d8e47f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9d8e47fe4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9d8e47f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(NLP)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240125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an automated process capable of understanding the feelings of opinions that underlie a text by extracting subjective information, often using online reviews to determine “polarity” about specific objects. Expressions can be classified as positive, negative, or neutral.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900" y="1919072"/>
            <a:ext cx="5108175" cy="3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8124700" y="4629275"/>
            <a:ext cx="825900" cy="36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extraction</a:t>
            </a:r>
            <a:r>
              <a:rPr b="1"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240125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Automatically extract relevant terms from a given corpus. Apart from saving time, we have the possibility to specify different search criteria, which allows to adapt the search query to a particular task.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allows us to see all kinds of information we need about the term and to narrow the search and filter the results depending on what we are looking for.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sense disambiguation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204975" y="1919075"/>
            <a:ext cx="3999900" cy="17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words have more than one meaning, we have to select the meaning which makes the most sense in context.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2945800" y="23059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sp>
        <p:nvSpPr>
          <p:cNvPr id="152" name="Google Shape;152;p24"/>
          <p:cNvSpPr txBox="1"/>
          <p:nvPr/>
        </p:nvSpPr>
        <p:spPr>
          <a:xfrm>
            <a:off x="2204975" y="3920925"/>
            <a:ext cx="3258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are typically given a list of words and associated word senses.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extraction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204975" y="1919075"/>
            <a:ext cx="422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chunk of text, identify the relationship among named entities.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a machine reading, acquiring structured knowledge from unstructured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Extract entities(people,location..).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Extract the relations between entities (located in..)</a:t>
            </a:r>
            <a:endParaRPr/>
          </a:p>
        </p:txBody>
      </p:sp>
      <p:sp>
        <p:nvSpPr>
          <p:cNvPr id="159" name="Google Shape;159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parsing/semantic role labeling</a:t>
            </a:r>
            <a:r>
              <a:rPr b="1"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Semantic parsing: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a piece of text, produce a formal representation of its semantics.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for applications that needed to understand deeper about the meaning of words, like question answering.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i="1" lang="en"/>
              <a:t>Semantic role labelling: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a single sentence, identify and disambiguate semantic predicates, then identify and classify the frame elements.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Exp:</a:t>
            </a:r>
            <a:r>
              <a:rPr lang="en"/>
              <a:t> “susan ate an apple”, </a:t>
            </a:r>
            <a:r>
              <a:rPr i="1" lang="en"/>
              <a:t>susan</a:t>
            </a:r>
            <a:r>
              <a:rPr lang="en"/>
              <a:t> is the doer of the eating, so she is an agent, the </a:t>
            </a:r>
            <a:r>
              <a:rPr i="1" lang="en"/>
              <a:t>apple</a:t>
            </a:r>
            <a:r>
              <a:rPr lang="en"/>
              <a:t> is the item that is eaten, so it is patient.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Coreference resolution</a:t>
            </a:r>
            <a:r>
              <a:rPr b="1"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71900" y="1919075"/>
            <a:ext cx="36549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a sentence or larger chunk of text, determine which words refer to the same objects.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96" y="3458825"/>
            <a:ext cx="4778000" cy="11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471900" y="3783650"/>
            <a:ext cx="3467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is the task of finding all expressions that refer to the same entity in a text.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Recognizing textual entailment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73225" y="1919075"/>
            <a:ext cx="422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a directional relation between text fragments.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relation holds whenever the truth of one text fragment follows from another text.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1210"/>
            <a:ext cx="9144000" cy="12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segmentation and recognition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2204975" y="1919075"/>
            <a:ext cx="422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Given a chunk of text, separate it into segments each of which is devoted to a topic, and identify the topic of the segment. (identify topic boundaries)</a:t>
            </a:r>
            <a:endParaRPr/>
          </a:p>
        </p:txBody>
      </p:sp>
      <p:sp>
        <p:nvSpPr>
          <p:cNvPr id="190" name="Google Shape;190;p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summarization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2204975" y="1919075"/>
            <a:ext cx="4228200" cy="1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a readable summary of a chunk of text. Often used to provide summaries of the text of a known type, such as research papers, articles in the financial section of a newspaper.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sp>
        <p:nvSpPr>
          <p:cNvPr id="198" name="Google Shape;198;p30"/>
          <p:cNvSpPr txBox="1"/>
          <p:nvPr/>
        </p:nvSpPr>
        <p:spPr>
          <a:xfrm>
            <a:off x="2204975" y="3267575"/>
            <a:ext cx="42855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 is the task of condensing a piece of text to a shorter version, reducing the size of the initial text while at the same time preserving key informational elements and the meaning of content.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Generation (NLG) </a:t>
            </a:r>
            <a:r>
              <a:rPr lang="en"/>
              <a:t>/ Natural Language Understanding(NLU)</a:t>
            </a:r>
            <a:r>
              <a:rPr b="1"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NLG</a:t>
            </a:r>
            <a:r>
              <a:rPr i="1" lang="en"/>
              <a:t>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Convert information from computer databases or semantic intents into readable human language.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NLU</a:t>
            </a:r>
            <a:r>
              <a:rPr i="1" lang="en"/>
              <a:t>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Convert chunks of text into more formal representations that are easier for computer programs to manipulate.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Involves the identification of the intended semantics which can be derived from a natural language expression.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is a field in machine learning with the ability of a computer to understand, analyze, manipulate, and potentially generate human language.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management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815400" y="1919075"/>
            <a:ext cx="75132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systems intended to converse with a human.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2" type="body"/>
          </p:nvPr>
        </p:nvSpPr>
        <p:spPr>
          <a:xfrm>
            <a:off x="4847625" y="1919075"/>
            <a:ext cx="3846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sp>
        <p:nvSpPr>
          <p:cNvPr id="213" name="Google Shape;213;p32"/>
          <p:cNvSpPr txBox="1"/>
          <p:nvPr/>
        </p:nvSpPr>
        <p:spPr>
          <a:xfrm>
            <a:off x="815400" y="2343575"/>
            <a:ext cx="7878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First, Natural and Spoken Language Understanding (NLU or SLU) aiming at extracting meanings from text or spoken inputs.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815400" y="3013175"/>
            <a:ext cx="7878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Second, Natural Language Generation (NLG) involves the transcription of a sequence of meanings into a written text.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815400" y="3734975"/>
            <a:ext cx="7878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Finally, Dialogue Processing (DP) that analyses and models the interaction from the system’s side and feeds NLG systems according to extracted meanings from user’s inputs by NLU.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993800" y="4384875"/>
            <a:ext cx="804300" cy="5766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Character Recognition(OCR)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Determine the corresponding text of a given image that represent a printed text.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1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                                              </a:t>
            </a:r>
            <a:r>
              <a:rPr lang="en" sz="3000"/>
              <a:t>hi.</a:t>
            </a:r>
            <a:endParaRPr sz="3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75" y="2366925"/>
            <a:ext cx="1524850" cy="15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6486275" y="2860025"/>
            <a:ext cx="11985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Recognition/Text-to-Speech</a:t>
            </a:r>
            <a:r>
              <a:rPr b="1" lang="en" sz="11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Speech recognition: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Given a sound clip of a person, determine the textual representation of the speech. 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Text-to-speech: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Given a text, transform those units and produce a spoken representation.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Part-of-Speech tagging(POS)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39999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sentence, determine the part of speech for each word.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words, especially common ones, can serve as multiple parts of speech.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601" y="2500376"/>
            <a:ext cx="3923400" cy="1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29800" y="3303425"/>
            <a:ext cx="38841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Exp:</a:t>
            </a:r>
            <a:endParaRPr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book on the table “</a:t>
            </a:r>
            <a:r>
              <a:rPr i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noun</a:t>
            </a: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To book a flight “</a:t>
            </a:r>
            <a:r>
              <a:rPr i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verb</a:t>
            </a: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Stemming/Lemmatization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1900" y="1919075"/>
            <a:ext cx="3999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Stemming just removes or stems the last few characters of a word, often leading to incorrect meanings and spelling.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94250" y="1919075"/>
            <a:ext cx="3999900" cy="29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i="1" lang="en"/>
              <a:t>Exp: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lemmatize the word ‘Caring’, it would return ‘Care’. If you stem, it would return ‘Car’.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lemmatize the word ‘Stripes’ in verb context, it would return ‘Strip’, In noun context, it would return ‘Stripe’. If you just stem it, it would just return ‘Strip’.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would get the same result such as walking, running .. to walk, run.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71900" y="2894250"/>
            <a:ext cx="3921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Lemmatization considers the context and converts the word to its meaningful base form, which is called lemma.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43125" y="3824275"/>
            <a:ext cx="39657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Sometimes, the same word can have multiple different Lemmas, so we should identify the POS tag for the word in that specific context.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breaking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204975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a chunk of text, find the sentence boundaries.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Sentence boundaries are often marked by </a:t>
            </a:r>
            <a:r>
              <a:rPr i="1" lang="en"/>
              <a:t>periods</a:t>
            </a:r>
            <a:r>
              <a:rPr lang="en"/>
              <a:t> or other </a:t>
            </a:r>
            <a:r>
              <a:rPr i="1" lang="en"/>
              <a:t>punctuation marks</a:t>
            </a:r>
            <a:r>
              <a:rPr lang="en"/>
              <a:t>, but these same characters can serve other purposes.</a:t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Recognition(NER)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204975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Given a stream of text, determine which items in the text map to proper names, such as people or places, and what the type of each, such name is person, location, organization.</a:t>
            </a:r>
            <a:endParaRPr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88" y="3557975"/>
            <a:ext cx="5019675" cy="1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